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F49E3F8-A6C6-494E-9E3F-63017B3DB2BF}" type="datetimeFigureOut">
              <a:rPr lang="es-ES" smtClean="0"/>
              <a:t>14/11/2018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94AC03-7960-4DEF-98D1-5D05E55FAB7F}"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49E3F8-A6C6-494E-9E3F-63017B3DB2BF}" type="datetimeFigureOut">
              <a:rPr lang="es-ES" smtClean="0"/>
              <a:t>14/11/2018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94AC03-7960-4DEF-98D1-5D05E55FAB7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49E3F8-A6C6-494E-9E3F-63017B3DB2BF}" type="datetimeFigureOut">
              <a:rPr lang="es-ES" smtClean="0"/>
              <a:t>14/11/2018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94AC03-7960-4DEF-98D1-5D05E55FAB7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49E3F8-A6C6-494E-9E3F-63017B3DB2BF}" type="datetimeFigureOut">
              <a:rPr lang="es-ES" smtClean="0"/>
              <a:t>14/11/2018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94AC03-7960-4DEF-98D1-5D05E55FAB7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F49E3F8-A6C6-494E-9E3F-63017B3DB2BF}" type="datetimeFigureOut">
              <a:rPr lang="es-ES" smtClean="0"/>
              <a:t>14/11/2018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94AC03-7960-4DEF-98D1-5D05E55FAB7F}"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F49E3F8-A6C6-494E-9E3F-63017B3DB2BF}" type="datetimeFigureOut">
              <a:rPr lang="es-ES" smtClean="0"/>
              <a:t>14/11/2018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D94AC03-7960-4DEF-98D1-5D05E55FAB7F}"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F49E3F8-A6C6-494E-9E3F-63017B3DB2BF}" type="datetimeFigureOut">
              <a:rPr lang="es-ES" smtClean="0"/>
              <a:t>14/11/2018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D94AC03-7960-4DEF-98D1-5D05E55FAB7F}"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F49E3F8-A6C6-494E-9E3F-63017B3DB2BF}" type="datetimeFigureOut">
              <a:rPr lang="es-ES" smtClean="0"/>
              <a:t>14/11/2018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D94AC03-7960-4DEF-98D1-5D05E55FAB7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49E3F8-A6C6-494E-9E3F-63017B3DB2BF}" type="datetimeFigureOut">
              <a:rPr lang="es-ES" smtClean="0"/>
              <a:t>14/11/2018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D94AC03-7960-4DEF-98D1-5D05E55FAB7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49E3F8-A6C6-494E-9E3F-63017B3DB2BF}" type="datetimeFigureOut">
              <a:rPr lang="es-ES" smtClean="0"/>
              <a:t>14/11/2018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D94AC03-7960-4DEF-98D1-5D05E55FAB7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49E3F8-A6C6-494E-9E3F-63017B3DB2BF}" type="datetimeFigureOut">
              <a:rPr lang="es-ES" smtClean="0"/>
              <a:t>14/11/2018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D94AC03-7960-4DEF-98D1-5D05E55FAB7F}"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9E3F8-A6C6-494E-9E3F-63017B3DB2BF}" type="datetimeFigureOut">
              <a:rPr lang="es-ES" smtClean="0"/>
              <a:t>14/11/2018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4AC03-7960-4DEF-98D1-5D05E55FAB7F}"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14678" y="0"/>
            <a:ext cx="2463944" cy="400110"/>
          </a:xfrm>
          <a:prstGeom prst="rect">
            <a:avLst/>
          </a:prstGeom>
          <a:noFill/>
        </p:spPr>
        <p:txBody>
          <a:bodyPr wrap="none" rtlCol="0">
            <a:spAutoFit/>
          </a:bodyPr>
          <a:lstStyle/>
          <a:p>
            <a:r>
              <a:rPr lang="es-ES" sz="2000" b="1" u="sng" dirty="0" smtClean="0"/>
              <a:t>EXTREMA IZQUIERDA</a:t>
            </a:r>
            <a:endParaRPr lang="es-ES" sz="2000" b="1" u="sng" dirty="0"/>
          </a:p>
        </p:txBody>
      </p:sp>
      <p:cxnSp>
        <p:nvCxnSpPr>
          <p:cNvPr id="6" name="5 Conector recto"/>
          <p:cNvCxnSpPr/>
          <p:nvPr/>
        </p:nvCxnSpPr>
        <p:spPr>
          <a:xfrm>
            <a:off x="4211960" y="764704"/>
            <a:ext cx="0" cy="6093296"/>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14282" y="428604"/>
            <a:ext cx="4141694" cy="8525411"/>
          </a:xfrm>
          <a:prstGeom prst="rect">
            <a:avLst/>
          </a:prstGeom>
          <a:noFill/>
        </p:spPr>
        <p:txBody>
          <a:bodyPr wrap="square" rtlCol="0">
            <a:spAutoFit/>
          </a:bodyPr>
          <a:lstStyle/>
          <a:p>
            <a:r>
              <a:rPr lang="es-ES" b="1" dirty="0" smtClean="0"/>
              <a:t>  </a:t>
            </a:r>
            <a:r>
              <a:rPr lang="es-ES" b="1" u="sng" dirty="0" smtClean="0"/>
              <a:t> MARXISMO, (origen del socialismo). COMUNISMO</a:t>
            </a:r>
          </a:p>
          <a:p>
            <a:endParaRPr lang="es-ES" u="sng" dirty="0" smtClean="0"/>
          </a:p>
          <a:p>
            <a:pPr>
              <a:buFont typeface="Arial" pitchFamily="34" charset="0"/>
              <a:buChar char="•"/>
            </a:pPr>
            <a:r>
              <a:rPr lang="es-ES" dirty="0" smtClean="0"/>
              <a:t>La sociedad se divide entre explotadores y explotados, (explotadores, los dueños de los medios de producción, es decir, los dueños de las fábricas, de los campos…; explotados, los trabajadores</a:t>
            </a:r>
            <a:r>
              <a:rPr lang="es-ES" dirty="0" smtClean="0"/>
              <a:t>).</a:t>
            </a:r>
          </a:p>
          <a:p>
            <a:pPr>
              <a:buFont typeface="Arial" pitchFamily="34" charset="0"/>
              <a:buChar char="•"/>
            </a:pPr>
            <a:endParaRPr lang="es-ES" dirty="0"/>
          </a:p>
          <a:p>
            <a:pPr>
              <a:buFont typeface="Arial" pitchFamily="34" charset="0"/>
              <a:buChar char="•"/>
            </a:pPr>
            <a:r>
              <a:rPr lang="es-ES" dirty="0" smtClean="0"/>
              <a:t>El fruto de lo que uno trabaja debe ser suyo, (Marx opinaba que si una persona trabaja, por ejemplo, en el campo, el trigo que cosecha debe ser suyo, no del dueño del campo).</a:t>
            </a:r>
            <a:endParaRPr lang="es-ES" dirty="0" smtClean="0"/>
          </a:p>
          <a:p>
            <a:pPr>
              <a:buFont typeface="Arial" pitchFamily="34" charset="0"/>
              <a:buChar char="•"/>
            </a:pPr>
            <a:endParaRPr lang="es-ES" dirty="0" smtClean="0"/>
          </a:p>
          <a:p>
            <a:pPr>
              <a:buFont typeface="Arial" pitchFamily="34" charset="0"/>
              <a:buChar char="•"/>
            </a:pPr>
            <a:r>
              <a:rPr lang="es-ES" dirty="0" smtClean="0"/>
              <a:t>La culpa de que esto sea así la tiene la propiedad privada.</a:t>
            </a:r>
          </a:p>
          <a:p>
            <a:endParaRPr lang="es-ES" dirty="0" smtClean="0"/>
          </a:p>
          <a:p>
            <a:pPr>
              <a:buFont typeface="Arial" pitchFamily="34" charset="0"/>
              <a:buChar char="•"/>
            </a:pPr>
            <a:r>
              <a:rPr lang="es-ES" dirty="0" smtClean="0"/>
              <a:t>La manera de cambiar esto, es que los trabajadores hagan una </a:t>
            </a:r>
            <a:r>
              <a:rPr lang="es-ES" b="1" dirty="0" smtClean="0"/>
              <a:t>revolución</a:t>
            </a:r>
            <a:r>
              <a:rPr lang="es-ES" dirty="0" smtClean="0"/>
              <a:t>, tomen el poder e impongan una </a:t>
            </a:r>
            <a:r>
              <a:rPr lang="es-ES" b="1" dirty="0" smtClean="0"/>
              <a:t>dictadura </a:t>
            </a:r>
            <a:r>
              <a:rPr lang="es-ES" b="1" dirty="0" smtClean="0"/>
              <a:t>del proletariado.</a:t>
            </a:r>
            <a:endParaRPr lang="es-ES" b="1" dirty="0" smtClean="0"/>
          </a:p>
          <a:p>
            <a:pPr>
              <a:buFont typeface="Arial" pitchFamily="34" charset="0"/>
              <a:buChar char="•"/>
            </a:pPr>
            <a:endParaRPr lang="es-ES" sz="1600" b="1" dirty="0" smtClean="0"/>
          </a:p>
          <a:p>
            <a:endParaRPr lang="es-ES" sz="1600" dirty="0" smtClean="0"/>
          </a:p>
          <a:p>
            <a:endParaRPr lang="es-ES" sz="1600" dirty="0" smtClean="0"/>
          </a:p>
          <a:p>
            <a:endParaRPr lang="es-ES" sz="1600" dirty="0" smtClean="0"/>
          </a:p>
          <a:p>
            <a:r>
              <a:rPr lang="es-ES" sz="1600" dirty="0" smtClean="0"/>
              <a:t> </a:t>
            </a:r>
          </a:p>
          <a:p>
            <a:endParaRPr lang="es-ES" u="sng" dirty="0" smtClean="0"/>
          </a:p>
          <a:p>
            <a:endParaRPr lang="es-ES" u="sng" dirty="0" smtClean="0"/>
          </a:p>
          <a:p>
            <a:endParaRPr lang="es-ES" u="sng" dirty="0" smtClean="0"/>
          </a:p>
          <a:p>
            <a:endParaRPr lang="es-ES" u="sng" dirty="0"/>
          </a:p>
        </p:txBody>
      </p:sp>
      <p:sp>
        <p:nvSpPr>
          <p:cNvPr id="8" name="7 CuadroTexto"/>
          <p:cNvSpPr txBox="1"/>
          <p:nvPr/>
        </p:nvSpPr>
        <p:spPr>
          <a:xfrm>
            <a:off x="5786446" y="428604"/>
            <a:ext cx="1580241" cy="369332"/>
          </a:xfrm>
          <a:prstGeom prst="rect">
            <a:avLst/>
          </a:prstGeom>
          <a:noFill/>
        </p:spPr>
        <p:txBody>
          <a:bodyPr wrap="none" rtlCol="0">
            <a:spAutoFit/>
          </a:bodyPr>
          <a:lstStyle/>
          <a:p>
            <a:r>
              <a:rPr lang="es-ES" b="1" u="sng" dirty="0" smtClean="0"/>
              <a:t>ANARQUISMO</a:t>
            </a:r>
            <a:endParaRPr lang="es-ES" b="1" u="sng" dirty="0"/>
          </a:p>
        </p:txBody>
      </p:sp>
      <p:sp>
        <p:nvSpPr>
          <p:cNvPr id="9" name="8 CuadroTexto"/>
          <p:cNvSpPr txBox="1"/>
          <p:nvPr/>
        </p:nvSpPr>
        <p:spPr>
          <a:xfrm>
            <a:off x="4500562" y="785794"/>
            <a:ext cx="4391918" cy="5355312"/>
          </a:xfrm>
          <a:prstGeom prst="rect">
            <a:avLst/>
          </a:prstGeom>
          <a:noFill/>
        </p:spPr>
        <p:txBody>
          <a:bodyPr wrap="square" rtlCol="0">
            <a:spAutoFit/>
          </a:bodyPr>
          <a:lstStyle/>
          <a:p>
            <a:pPr>
              <a:buFont typeface="Arial" pitchFamily="34" charset="0"/>
              <a:buChar char="•"/>
            </a:pPr>
            <a:r>
              <a:rPr lang="es-ES" dirty="0" smtClean="0"/>
              <a:t>También consideran que el origen de todas las desigualdades es la propiedad privada.</a:t>
            </a:r>
          </a:p>
          <a:p>
            <a:pPr>
              <a:buFont typeface="Arial" pitchFamily="34" charset="0"/>
              <a:buChar char="•"/>
            </a:pPr>
            <a:endParaRPr lang="es-ES" dirty="0" smtClean="0"/>
          </a:p>
          <a:p>
            <a:pPr>
              <a:buFont typeface="Arial" pitchFamily="34" charset="0"/>
              <a:buChar char="•"/>
            </a:pPr>
            <a:r>
              <a:rPr lang="es-ES" dirty="0" smtClean="0"/>
              <a:t>Rechazan cualquier tipo de autoridad. Por tanto rechazan la existencia de un Estado.</a:t>
            </a:r>
          </a:p>
          <a:p>
            <a:pPr>
              <a:buFont typeface="Arial" pitchFamily="34" charset="0"/>
              <a:buChar char="•"/>
            </a:pPr>
            <a:endParaRPr lang="es-ES" dirty="0" smtClean="0"/>
          </a:p>
          <a:p>
            <a:pPr>
              <a:buFont typeface="Arial" pitchFamily="34" charset="0"/>
              <a:buChar char="•"/>
            </a:pPr>
            <a:r>
              <a:rPr lang="es-ES" dirty="0" smtClean="0"/>
              <a:t>También consideran que la manera de acabar con las injusticias es una </a:t>
            </a:r>
            <a:r>
              <a:rPr lang="es-ES" b="1" dirty="0" smtClean="0"/>
              <a:t>revolución. </a:t>
            </a:r>
            <a:r>
              <a:rPr lang="es-ES" dirty="0" smtClean="0"/>
              <a:t>Sin embargo no aceptan que haya una dictadura </a:t>
            </a:r>
            <a:r>
              <a:rPr lang="es-ES" dirty="0" smtClean="0"/>
              <a:t>del proletariado, </a:t>
            </a:r>
            <a:r>
              <a:rPr lang="es-ES" dirty="0" smtClean="0"/>
              <a:t>(ya que ellos no aceptan ninguna autoridad)</a:t>
            </a:r>
          </a:p>
          <a:p>
            <a:pPr>
              <a:buFont typeface="Arial" pitchFamily="34" charset="0"/>
              <a:buChar char="•"/>
            </a:pPr>
            <a:r>
              <a:rPr lang="es-ES" dirty="0" smtClean="0"/>
              <a:t>El objetivo de la revolución es la destrucción del Estado y la eliminación de la propiedad privada.</a:t>
            </a:r>
          </a:p>
          <a:p>
            <a:pPr>
              <a:buFont typeface="Arial" pitchFamily="34" charset="0"/>
              <a:buChar char="•"/>
            </a:pPr>
            <a:r>
              <a:rPr lang="es-ES" dirty="0" smtClean="0"/>
              <a:t>La sociedad se debe organizar sola, sin haber Estado, (sin gobierno, sin parlamento, ni policía, ni jueces, sin fronteras…). La gente debe asociarse entre sí, libremente.</a:t>
            </a:r>
          </a:p>
          <a:p>
            <a:endParaRPr lang="es-ES" dirty="0"/>
          </a:p>
        </p:txBody>
      </p:sp>
      <p:sp>
        <p:nvSpPr>
          <p:cNvPr id="10" name="9 Flecha izquierda y derecha"/>
          <p:cNvSpPr/>
          <p:nvPr/>
        </p:nvSpPr>
        <p:spPr>
          <a:xfrm rot="17539529">
            <a:off x="2999929" y="4383053"/>
            <a:ext cx="2328169" cy="484632"/>
          </a:xfrm>
          <a:prstGeom prst="leftRightArrow">
            <a:avLst>
              <a:gd name="adj1" fmla="val 2092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50" name="AutoShape 2" descr="Resultado de imagen de hoz y el martill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052" name="Picture 4" descr="Resultado de imagen de hoz y el martillo"/>
          <p:cNvPicPr>
            <a:picLocks noChangeAspect="1" noChangeArrowheads="1"/>
          </p:cNvPicPr>
          <p:nvPr/>
        </p:nvPicPr>
        <p:blipFill>
          <a:blip r:embed="rId2" cstate="print"/>
          <a:srcRect/>
          <a:stretch>
            <a:fillRect/>
          </a:stretch>
        </p:blipFill>
        <p:spPr bwMode="auto">
          <a:xfrm>
            <a:off x="1833774" y="764704"/>
            <a:ext cx="577985" cy="576064"/>
          </a:xfrm>
          <a:prstGeom prst="rect">
            <a:avLst/>
          </a:prstGeom>
          <a:noFill/>
        </p:spPr>
      </p:pic>
      <p:pic>
        <p:nvPicPr>
          <p:cNvPr id="2054" name="Picture 6" descr="Resultado de imagen de anarquismo simbolo"/>
          <p:cNvPicPr>
            <a:picLocks noChangeAspect="1" noChangeArrowheads="1"/>
          </p:cNvPicPr>
          <p:nvPr/>
        </p:nvPicPr>
        <p:blipFill>
          <a:blip r:embed="rId3" cstate="print"/>
          <a:srcRect/>
          <a:stretch>
            <a:fillRect/>
          </a:stretch>
        </p:blipFill>
        <p:spPr bwMode="auto">
          <a:xfrm>
            <a:off x="7380312" y="0"/>
            <a:ext cx="1152128" cy="95410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5720" y="0"/>
            <a:ext cx="4714908" cy="7294305"/>
          </a:xfrm>
          <a:prstGeom prst="rect">
            <a:avLst/>
          </a:prstGeom>
          <a:noFill/>
        </p:spPr>
        <p:txBody>
          <a:bodyPr wrap="square">
            <a:spAutoFit/>
          </a:bodyPr>
          <a:lstStyle/>
          <a:p>
            <a:pPr>
              <a:buFont typeface="Arial" pitchFamily="34" charset="0"/>
              <a:buChar char="•"/>
            </a:pPr>
            <a:r>
              <a:rPr lang="es-ES" dirty="0" smtClean="0"/>
              <a:t>Esta dictadura tiene como objetivo eliminar la propiedad privada de los medios de producción, que deben ser nacionalizados,  (el Estado debe quedárselos y </a:t>
            </a:r>
            <a:r>
              <a:rPr lang="es-ES" b="1" dirty="0" smtClean="0"/>
              <a:t>encargarse de organizar la producción y de distribuir entre los trabajadores los </a:t>
            </a:r>
            <a:r>
              <a:rPr lang="es-ES" b="1" dirty="0" smtClean="0"/>
              <a:t>beneficios)</a:t>
            </a:r>
            <a:endParaRPr lang="es-ES" dirty="0" smtClean="0"/>
          </a:p>
          <a:p>
            <a:pPr>
              <a:buFont typeface="Arial" pitchFamily="34" charset="0"/>
              <a:buChar char="•"/>
            </a:pPr>
            <a:endParaRPr lang="es-ES" dirty="0" smtClean="0"/>
          </a:p>
          <a:p>
            <a:pPr>
              <a:buFont typeface="Arial" pitchFamily="34" charset="0"/>
              <a:buChar char="•"/>
            </a:pPr>
            <a:r>
              <a:rPr lang="es-ES" dirty="0" smtClean="0"/>
              <a:t>Una vez que esto funcionase bien, esa dictadura, y el </a:t>
            </a:r>
            <a:r>
              <a:rPr lang="es-ES" b="1" dirty="0" smtClean="0"/>
              <a:t>Estado debería desaparecer</a:t>
            </a:r>
            <a:r>
              <a:rPr lang="es-ES" dirty="0" smtClean="0"/>
              <a:t>:  es lo que llamamos propiamente </a:t>
            </a:r>
            <a:r>
              <a:rPr lang="es-ES" b="1" dirty="0" smtClean="0"/>
              <a:t>COMUNISMO. </a:t>
            </a:r>
            <a:r>
              <a:rPr lang="es-ES" dirty="0" smtClean="0"/>
              <a:t>Este es el problema: los países que han hecho esta revolución, se han quedado en la fase de la dictadura: China, Cuba, Corea del Norte etc</a:t>
            </a:r>
            <a:r>
              <a:rPr lang="es-ES" dirty="0" smtClean="0"/>
              <a:t>. A estos países se les denomina comunistas, aunque, en teoría, no lo serían.</a:t>
            </a:r>
            <a:endParaRPr lang="es-ES" dirty="0" smtClean="0"/>
          </a:p>
          <a:p>
            <a:pPr>
              <a:buFont typeface="Arial" pitchFamily="34" charset="0"/>
              <a:buChar char="•"/>
            </a:pPr>
            <a:endParaRPr lang="es-ES" b="1" dirty="0" smtClean="0"/>
          </a:p>
          <a:p>
            <a:pPr>
              <a:buFont typeface="Arial" pitchFamily="34" charset="0"/>
              <a:buChar char="•"/>
            </a:pPr>
            <a:r>
              <a:rPr lang="es-ES" dirty="0" smtClean="0"/>
              <a:t>Marx consideraba que, hasta que se dieran las condiciones necesarias para hacer esa revolución, se </a:t>
            </a:r>
            <a:r>
              <a:rPr lang="es-ES" b="1" dirty="0" smtClean="0"/>
              <a:t>debían crear partidos políticos  y sindicatos </a:t>
            </a:r>
            <a:r>
              <a:rPr lang="es-ES" dirty="0" smtClean="0"/>
              <a:t>que defendieran al trabajador. </a:t>
            </a:r>
          </a:p>
          <a:p>
            <a:endParaRPr lang="es-ES" dirty="0" smtClean="0"/>
          </a:p>
          <a:p>
            <a:endParaRPr lang="es-ES" dirty="0" smtClean="0"/>
          </a:p>
          <a:p>
            <a:endParaRPr lang="es-ES" dirty="0" smtClean="0"/>
          </a:p>
          <a:p>
            <a:r>
              <a:rPr lang="es-ES" dirty="0" smtClean="0"/>
              <a:t> </a:t>
            </a:r>
          </a:p>
          <a:p>
            <a:endParaRPr lang="es-ES" u="sng" dirty="0" smtClean="0"/>
          </a:p>
          <a:p>
            <a:endParaRPr lang="es-ES" u="sng" dirty="0" smtClean="0"/>
          </a:p>
        </p:txBody>
      </p:sp>
      <p:cxnSp>
        <p:nvCxnSpPr>
          <p:cNvPr id="6" name="5 Conector recto"/>
          <p:cNvCxnSpPr/>
          <p:nvPr/>
        </p:nvCxnSpPr>
        <p:spPr>
          <a:xfrm rot="5400000">
            <a:off x="1751005" y="3606789"/>
            <a:ext cx="6500834"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Flecha abajo"/>
          <p:cNvSpPr/>
          <p:nvPr/>
        </p:nvSpPr>
        <p:spPr>
          <a:xfrm>
            <a:off x="2051720" y="5517232"/>
            <a:ext cx="33952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251520" y="5661248"/>
            <a:ext cx="4214842" cy="923330"/>
          </a:xfrm>
          <a:prstGeom prst="rect">
            <a:avLst/>
          </a:prstGeom>
          <a:noFill/>
        </p:spPr>
        <p:txBody>
          <a:bodyPr wrap="square" rtlCol="0">
            <a:spAutoFit/>
          </a:bodyPr>
          <a:lstStyle/>
          <a:p>
            <a:r>
              <a:rPr lang="es-ES" b="1" dirty="0" smtClean="0"/>
              <a:t>Estos partidos acabarán por renunciar a ese objetivo revolucionario y aceptarán la propiedad privada. Ejemplo: PSOE.</a:t>
            </a:r>
            <a:endParaRPr lang="es-ES" b="1" dirty="0"/>
          </a:p>
        </p:txBody>
      </p:sp>
      <p:sp>
        <p:nvSpPr>
          <p:cNvPr id="9" name="8 CuadroTexto"/>
          <p:cNvSpPr txBox="1"/>
          <p:nvPr/>
        </p:nvSpPr>
        <p:spPr>
          <a:xfrm>
            <a:off x="5286348" y="428604"/>
            <a:ext cx="3857652" cy="2031325"/>
          </a:xfrm>
          <a:prstGeom prst="rect">
            <a:avLst/>
          </a:prstGeom>
          <a:noFill/>
        </p:spPr>
        <p:txBody>
          <a:bodyPr wrap="square" rtlCol="0">
            <a:spAutoFit/>
          </a:bodyPr>
          <a:lstStyle/>
          <a:p>
            <a:pPr>
              <a:buFont typeface="Arial" pitchFamily="34" charset="0"/>
              <a:buChar char="•"/>
            </a:pPr>
            <a:r>
              <a:rPr lang="es-ES" b="1" dirty="0" smtClean="0"/>
              <a:t>No aceptan la creación de partidos</a:t>
            </a:r>
            <a:r>
              <a:rPr lang="es-ES" dirty="0" smtClean="0"/>
              <a:t>, (si no creen que debe haber Estado, es lógico que no quieran que haya partidos políticos)</a:t>
            </a:r>
          </a:p>
          <a:p>
            <a:endParaRPr lang="es-ES" dirty="0" smtClean="0"/>
          </a:p>
          <a:p>
            <a:pPr>
              <a:buFont typeface="Arial" pitchFamily="34" charset="0"/>
              <a:buChar char="•"/>
            </a:pPr>
            <a:r>
              <a:rPr lang="es-ES" dirty="0" smtClean="0"/>
              <a:t>Sí que organizarán sindicatos</a:t>
            </a:r>
            <a:r>
              <a:rPr lang="es-ES" dirty="0" smtClean="0"/>
              <a:t>. Ejemplo: </a:t>
            </a:r>
            <a:r>
              <a:rPr lang="es-ES" b="1" dirty="0" smtClean="0"/>
              <a:t>CNT</a:t>
            </a:r>
            <a:endParaRPr lang="es-ES" b="1" dirty="0"/>
          </a:p>
        </p:txBody>
      </p:sp>
      <p:sp>
        <p:nvSpPr>
          <p:cNvPr id="10" name="9 Flecha izquierda y derecha"/>
          <p:cNvSpPr/>
          <p:nvPr/>
        </p:nvSpPr>
        <p:spPr>
          <a:xfrm rot="16605661">
            <a:off x="2853182" y="2559070"/>
            <a:ext cx="4288164" cy="484632"/>
          </a:xfrm>
          <a:prstGeom prst="leftRightArrow">
            <a:avLst>
              <a:gd name="adj1" fmla="val 2092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440</Words>
  <Application>Microsoft Office PowerPoint</Application>
  <PresentationFormat>Presentación en pantalla (4:3)</PresentationFormat>
  <Paragraphs>38</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Diapositiva 1</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cp:lastModifiedBy>
  <cp:revision>1</cp:revision>
  <dcterms:created xsi:type="dcterms:W3CDTF">2018-11-14T07:51:18Z</dcterms:created>
  <dcterms:modified xsi:type="dcterms:W3CDTF">2018-11-14T07:57:07Z</dcterms:modified>
</cp:coreProperties>
</file>